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0080625" cy="567055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/>
    <p:restoredTop sz="94659"/>
  </p:normalViewPr>
  <p:slideViewPr>
    <p:cSldViewPr snapToGrid="0" snapToObjects="1">
      <p:cViewPr varScale="1">
        <p:scale>
          <a:sx n="89" d="100"/>
          <a:sy n="89" d="100"/>
        </p:scale>
        <p:origin x="160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>
            <a:extLst>
              <a:ext uri="{FF2B5EF4-FFF2-40B4-BE49-F238E27FC236}">
                <a16:creationId xmlns:a16="http://schemas.microsoft.com/office/drawing/2014/main" xmlns="" id="{64F15967-D3D4-48B3-A09B-FEAA39FF956D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" pitchFamily="2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2C9F6C3-D2CA-4AB0-BBBD-F25361A5A447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" pitchFamily="2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DC4014E-F3A3-4BEA-AD87-73355267C515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" pitchFamily="2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E741D7D-F414-4810-9EA5-2A11923DD9B4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08924AE2-4647-4A8F-B016-EF9A59C0B329}" type="slidenum">
              <a:t>‹#›</a:t>
            </a:fld>
            <a:endParaRPr lang="fr-FR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" pitchFamily="2"/>
            </a:endParaRPr>
          </a:p>
        </p:txBody>
      </p:sp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0B162702-0770-4223-A412-D4974EAB4DE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92474F1-9AD6-4121-BBAD-205E866203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672A2-94D8-4E73-9568-D533B7BD1925}" type="datetimeFigureOut">
              <a:rPr lang="en-US"/>
              <a:t>4/10/21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FAB80DC-DA33-4E3B-8FD2-13D71BCCCC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72D228B-DA88-4DA7-BEC8-EF4CCB5260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BB0C3-674C-44CE-AE3B-386CAC8E116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401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C16BD-4D86-4B94-BF33-293A930E7438}" type="datetimeFigureOut">
              <a:rPr lang="en-US"/>
              <a:t>4/10/21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Image Placeholder 7">
            <a:extLst>
              <a:ext uri="{FF2B5EF4-FFF2-40B4-BE49-F238E27FC236}">
                <a16:creationId xmlns:a16="http://schemas.microsoft.com/office/drawing/2014/main" xmlns="" id="{C1B545B9-4FDA-4310-9B8A-03B34F4DF2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79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9" name="Notes Placeholder 8">
            <a:extLst>
              <a:ext uri="{FF2B5EF4-FFF2-40B4-BE49-F238E27FC236}">
                <a16:creationId xmlns:a16="http://schemas.microsoft.com/office/drawing/2014/main" xmlns="" id="{60314F3F-A285-4E7B-A1C2-B1405F82086A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10" name="Header Placeholder 9">
            <a:extLst>
              <a:ext uri="{FF2B5EF4-FFF2-40B4-BE49-F238E27FC236}">
                <a16:creationId xmlns:a16="http://schemas.microsoft.com/office/drawing/2014/main" xmlns="" id="{A8CD3607-1796-4AE2-97C0-5A888D373709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xmlns="" id="{F741EA24-9985-4D6E-8D08-349F1E0E935C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xmlns="" id="{C6785215-63E6-47E0-8927-075A045935A6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xmlns="" id="{D3301D84-CA0D-4A72-B87F-0641A96CCC4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440792F4-8000-43BE-A7BF-BB0727AE9E22}" type="slidenum">
              <a:t>‹#›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B64E62-22AD-4DC6-BDDA-FFD53DEFC67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04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hangingPunct="0">
      <a:tabLst/>
      <a:defRPr lang="fr-FR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  <a:ea typeface="Microsoft YaHei" pitchFamily="2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8DF9F189-AD6E-4D80-BF01-7A373D0594C5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EEE645F2-CC3B-42C6-98DF-81A56F0D4E90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D21C4D-B17C-4CF4-845E-2B6B58623AD4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BDCA5D67-95FB-481B-8953-9BE4E8A34C7D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56CCD-D343-4D8B-A3D4-94EB211A24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008226F-8563-4521-B837-9AE385B6C28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03D6293-A169-421D-9094-A683247DC0F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6DBEB14B-A924-4852-B5E3-C1D938A11293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04B4E4F4-73A6-46E1-8C7B-2459A1E6A5DE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965320-8836-42C4-95E4-AA0F8D2F02F4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68E7CC91-8C01-40FA-A4E4-5CE04DF6A802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BA8ED-4628-461C-B5F7-E8D89E07F3B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4C4C07D-B71E-4345-8BCA-3FAC60C1D50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F76F3F4-ADDF-44F2-8879-8EC23B569C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3A3429C6-1255-417E-9302-C03EB6E3478C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73A44F8E-0B52-4D4F-A152-C6CD6B851EAD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903522-D61B-4500-968C-5CD4B1AF0756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6E276235-DD1A-498C-8FE2-3EB603C661BA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94094-FFC9-4132-81AD-A3E8EDC9B50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97AEED9-27EF-4FA4-BD86-F82ED170BB1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BA1BEC4-861E-428A-96F6-EE35B7C22DA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5E3D3809-2D41-4A77-9A62-F7FC738F81D6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AA6EDFB5-35FB-454B-B99A-DF81F60305B6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13FD9E-E63C-4E7A-B2B2-E1CE59CC74BA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C5438711-DC0F-4370-8970-1F59E36A6D42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67012B-5A2E-4149-B138-23EA5FBB141B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EFAE9F7-B449-4C48-86A3-75CB2E6F69F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78C3004-966C-4311-9B9A-7681588A99F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27D79E3E-1411-44F1-A9A7-73EDE10A745B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A7CD5312-D2D5-4750-9556-D2A0FA386075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EE2D5D-5DF9-484A-BBE3-16EA94A7F7F1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49EA809C-66A5-438E-8E77-B872B7B5A072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70056D-FB0A-499F-A83B-B1C6FA98E01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FC80B0D-E0BA-4D99-BE5F-DB44F5D028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7791EF0-0C8E-4FF9-A9EA-1941E4C364F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63FE4876-11D1-4AE6-90F2-CDDF0A65549D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F9B80DCF-C054-4988-990F-164234D04267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D65121-89A4-455B-BFE5-4CC30C40A110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2D894AF6-3389-44CC-98C7-BBC01499A136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90397B-8B45-4396-9A45-2B98D16EE01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9751BB7-195B-44FE-8650-3908B633A92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ACE730E-C61A-4A89-8153-2D14C7FD584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6978DDCF-CAD5-4C70-AD69-438339926879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E9594582-D814-48D8-B03B-00572BEDB7DF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C2C07B-B96E-4196-B9C7-F54C11706BE2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FA2CB324-71BF-4C4B-A981-72540CB38893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32E847-ADA1-4A6D-9A3B-6E51B324504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A7767A3-0949-4404-B10A-2D332EBA6A9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4D0C581-2957-414B-B28F-C5D5DB22547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5A752F22-EC18-4EC1-AD97-4D9D628421E7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324572DD-C98D-460D-B630-136D15F468A1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78E78E-0BFB-4791-9DCC-8C4D5094EEB5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A8E36473-A2B7-49CE-9BF9-626070D3B86A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8785A-563A-4B3C-BFA2-0C364016AA6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2A503A3-883D-4A62-8BA9-2695B610E2D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D70DDE6-D75B-47D6-A442-2B8305C7066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766F0917-6FD3-4B7A-8CF3-BF3FB0472EBD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3FE61259-C18E-43B0-A1F7-5AD5301C3F4E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45DD9B-FF00-4D7D-8CE0-9F8998C43F26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48071709-5D44-4786-AB8C-1917558979A5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145139-3E4B-46BE-9498-0EBE42776459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4EC2CF1-8E3C-4B26-A0DE-4340DE273CF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DCF46E3A-7EC4-4769-9E35-D2C8504DDA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FB3B7C83-3CB4-4028-8D35-4E43B2EA6F13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61D49ACA-BCA1-45D4-8F94-C2C0DB457543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1E1438-2EBB-4254-A070-8E41AE7EC993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C2F14E1F-CBA8-4859-8AB4-FEFD93D9A591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A29030-4452-4038-BB91-3E0D7DBCA80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99912E8-BEC9-4AA0-9B42-63EF3748E38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97FE1B0-C714-48F7-B61A-F1D18A4346E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FB67B829-19C4-4B5A-857F-1BF769D0A321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670BB084-5EDC-4CA6-BD0A-EDEB03D35789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B21433-D6BE-4FDE-B0F0-A8BFAF007448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B2737359-9496-4700-93E0-1622A7C8D920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B397E1-F5A0-478F-8287-C2690A2F66A1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33B111B-9689-416D-86B6-C180C8B41FD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E156E59-04EF-4816-AF12-19E0383AFBF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EF60C226-51D3-44DF-8406-730FD179E3D5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F70C11C3-0984-40FA-8EBF-ABB0C04D5AA2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BADB4-F905-4767-9F37-0EC37CEB5EF7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9E4331A9-184F-4741-A47E-B7EAE730F1BB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1EC9B3-E38F-4287-BE04-3DD555D85AF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2088823-5C41-48E4-BAB6-061ED9A059F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3967AB7-1ABD-409D-B7A9-ED67266EE1F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857DAB2C-C24D-4997-8DE3-790C46DBDAC7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D16323DD-EF0D-485F-A6A7-AD33FAB8957B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F0149B-95A7-4BD3-9453-664CE44DE7E2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F7F3755C-D26F-4A3F-A3A6-947CC15918ED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B1F1B-AACE-4E55-859F-A7354000C06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45BC039-E823-4C9B-B7F4-EE271FB3A38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35FEA84-C3C9-40EF-A0ED-B36A05B4CBA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29A98018-CDC2-48F0-AA22-ADD65D5994FF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06F04B61-5C27-4F64-B449-30679348E05E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83D8E5-10D2-4850-9200-06170C1FAFC8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DFD69B51-B78D-4E9A-B1BF-41C39DFFE340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2F853-0B52-429E-A99B-AD028C5452A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562B493-CCA9-4E55-A8AD-9F80102FAF7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2C1274F-FFAE-4902-AE5B-7AE006312C0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214467B5-D7DC-498F-A93A-42144BB484CE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D10B84C2-6F14-4989-908F-8CC025308370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7FBD84-7681-412D-A7D5-143C788BF1EC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CCBB327E-C3EB-4264-B145-352298F84D8F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C0EB0D-F51D-4E61-B4FF-4D13B46EDFA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AD0E585-8D15-4CB6-BF95-C922F41811A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76AEFD9-9E69-4E4B-A45C-68AACCDD25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573827AC-FF0B-4795-A26C-79C2E0E7DE4E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E7A9566A-CBE0-4AE2-83AB-1A38ED267A69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DDDCEC-160A-4BB6-9A00-3A97E19F6FEC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CCADF1CE-87E8-4007-8A40-2AA7E37B404A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6BFA51-70D8-4CD2-A346-B55D5E8ED75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3D5AE97-122D-431C-BF0E-AD939E3BA4A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D0B55B7B-0F8D-44D0-A785-040C62B3E8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DE3BAEA8-F56C-45E1-9D9A-7E599C75ACD9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C1C861ED-08A6-4203-B0DD-C284FDC37564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BE8CE9-B997-4475-A029-F630683A6681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8DFD8374-8834-4B10-86C2-5FA9448C11A2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680B2C-0591-4785-A720-63C18254011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DEFE5CB8-CD06-4598-BD58-8674E3C5575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9041B3F-A9E7-4524-8320-62F28170C39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506ECDDD-7252-48C5-8FEF-B339023ADF4F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D49FF95D-29F7-459E-957B-A9B38B25EC63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A887D6-8301-45B3-86A6-EA01652F49A1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C00A8FFA-F5EA-40C0-B807-09D53CEB0B53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2514FB-A8D2-4FBA-B9CA-5ADECB2436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B054BA1-FB4E-45C0-BC3D-AF33BF12E99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61C134B-A275-4B50-B9B1-C86FD35FC93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7164A2AA-A56B-4F37-A0E5-A394ECB7C08B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2CAC7BC4-9D8A-41C8-8288-18A9EC825163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91B89-356C-4415-A9BE-BFD30AF476C9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B28747A5-5693-4ADE-9DE0-01FF774532CB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849B5-1BDA-47AE-96F3-8DB6BC4007A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32E79A6-1F83-44A6-AD5E-BB261455428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DB0C1AA-B0BF-4C42-AC4B-72E80C9B3BC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9D9A36F8-4A11-4EF8-BF12-8D4CBEEDE99F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4155E324-77B0-4442-A143-C49A6A3F49E2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515198-677C-4573-B71A-952FD136EEBE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D4303931-C2C0-46E1-97F2-B595A0F5FEE2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5763F1-E8AA-4C3A-8F5B-6F0614D58148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027579CE-189D-4BED-B695-8D18CDBC57D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3B165AE-9FE7-490A-A827-204C7FDB3B9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ED39AD5D-090B-40AA-ADBB-CB6930E2DFD0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40A5AE04-79FD-45CB-AE02-27A0F5389D17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EFFB4A-7A2C-4D1E-9006-FC2DBFA98CFB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046BF81F-4773-4D09-99A3-E39EBC27A13E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7AF89F-79B4-4719-AEE5-E2E40F3B4909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40CAA2A-36CA-408A-8B28-A3572FE414C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82C5522-D33A-444C-A820-F4394B53AD0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315BA245-1265-499F-8639-6B43F00D2D65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FB536067-4523-4CCF-A2A6-0A65CCFA6283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B1DD15-94F6-47D0-99C1-3C4BDE18294B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F5F9630C-C946-4290-BC5E-86F044C0BE89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7AD481-238E-412D-AA7B-A101AD4BA10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042E019-DBB7-4CAF-BB4A-4AD16B1C08B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9F1C0F2-005F-439E-BA77-25D4F087F8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3D0DB919-33F9-4BB8-A032-E037DE9173D2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681E8C21-E2B4-4FE6-9494-47A25395060C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5DFD15-528B-4450-B3F7-77CEE993E9FA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A710BFB0-FAB3-4E7F-BE0B-6E8D04DDC243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72D95-8BE5-4675-83A4-19216A1060B8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96AFD422-465F-4ABE-99D8-E265FA11D30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7F62C4BA-30C3-4335-A72B-0AEF6043F50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43F47B68-C9C7-494F-B9C7-9C3F1A49890E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33C44016-B282-47AD-A014-75D0145B4193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E8CE3C-EE85-46C4-9D85-8B008E8F35D5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AAE78F79-9929-4CDE-8366-1BAF512C7858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8B2CD-F385-43A6-8B42-5A73ECECEF9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0EB2F9F-3EA4-48C4-A8A7-6213C117701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292C581-9383-48FB-A002-F41421649C6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09BAB96E-4F7C-4CC9-BAC2-0641315DD9DD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9CB33457-13A7-4D6C-A5FF-BC9C85D8AF2E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E19439-BFC5-4976-9E12-E38C83ABAC62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EDACF0A9-2C4E-45B2-873B-C78EA1CEF80A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0A242-17A6-439F-BBD7-003E3495C1E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769C719-7592-4E22-8DB1-1F5DB0F44EC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79B67E4-1B5C-418E-913E-D26A2BA17F6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62AB1F9E-C1DF-43E1-84F5-7E42BFC8D652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24CC5F7A-6AEF-4D74-9110-3C4EBEDF907F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634FA6-F80F-4BC2-A6C4-E219DBA84573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55568FCD-4A11-4CF0-864F-D56C38AA0BBB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1970AC-EFBB-4FF9-9558-1409389768B8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533F030-0C91-4F3F-B808-A4D8E596CE4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E40AFFF-44E3-4951-8B5A-AE86D47865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0DD07C2E-B46F-4FA0-863D-3C49B1381C08}"/>
              </a:ext>
            </a:extLst>
          </p:cNvPr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7C16BD-4D86-4B94-BF33-293A930E7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xmlns="" id="{6A9C8D0A-13FB-4F46-8695-2E765745A8C5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F4F114-3046-4EBB-A06D-FF79E96B75F8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F6BE6A59-4626-4DB6-877F-9974E89CB946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E78953-E074-4960-B0E1-B5CC09F25D61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Segoe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D35BD35E-383F-494C-8573-0D9CD7877E0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D5DC0724-1AEA-4DA1-974E-7011FDADBA9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rtl="0"/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92C86B-5EE4-4935-B256-A5266B3D3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928688"/>
            <a:ext cx="7559675" cy="19732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A31D374-AF87-4C7F-A66E-FD360F5AF3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2978150"/>
            <a:ext cx="7559675" cy="1370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00CE59-4F25-4C98-8291-746BB33B64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3999" y="5165280"/>
            <a:ext cx="234828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0BEFC8B-3F1A-4F89-BF55-5BC1CE727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47360" y="5165280"/>
            <a:ext cx="319500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E1C8B3-68D0-4D69-8C14-FAF91A670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7360" y="5165280"/>
            <a:ext cx="2348280" cy="390600"/>
          </a:xfrm>
        </p:spPr>
        <p:txBody>
          <a:bodyPr/>
          <a:lstStyle/>
          <a:p>
            <a:pPr lvl="0"/>
            <a:fld id="{633F1CEF-E4CE-4C6C-A2BA-2C26374A46F2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03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50155B-7D65-4001-88A0-30CD580BF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226080"/>
            <a:ext cx="9071640" cy="9464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18C04A-3A39-44B6-91A3-D59FD5138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999" y="1326600"/>
            <a:ext cx="9071640" cy="32882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44BFCC-976F-4354-8B51-A3E7F608CC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3999" y="5165280"/>
            <a:ext cx="234828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CF07B61-63E0-4FCC-953A-2B56BCDC1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47360" y="5165280"/>
            <a:ext cx="319500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E8B1600-B9E7-4720-854C-B5AB0E268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7360" y="5165280"/>
            <a:ext cx="2348280" cy="390600"/>
          </a:xfrm>
        </p:spPr>
        <p:txBody>
          <a:bodyPr/>
          <a:lstStyle/>
          <a:p>
            <a:pPr lvl="0"/>
            <a:fld id="{0C8B08F1-BC40-4AB8-A874-0A5CA51AB275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093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9DF7DB-1D98-4451-BC47-03C4517CC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414463"/>
            <a:ext cx="8694737" cy="23574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9D51064-158A-4E5D-8173-F6AC9AF7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3794125"/>
            <a:ext cx="8694737" cy="12414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44CF7DB-11B4-4E45-BD4E-3819309C5B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3999" y="5165280"/>
            <a:ext cx="234828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FD31FE9-F27A-45DB-9907-5A35A2193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47360" y="5165280"/>
            <a:ext cx="319500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5404BF7-4CC4-4D7D-9F8F-E097F458C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7360" y="5165280"/>
            <a:ext cx="2348280" cy="390600"/>
          </a:xfrm>
        </p:spPr>
        <p:txBody>
          <a:bodyPr/>
          <a:lstStyle/>
          <a:p>
            <a:pPr lvl="0"/>
            <a:fld id="{672F4C62-960B-45DD-B8A3-18393CB3E37F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082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C55F0D-4AD5-44D9-A70A-0A926095A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226080"/>
            <a:ext cx="9071640" cy="9464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B9DFCD2-0F9A-4621-BCE5-28507E7120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327150"/>
            <a:ext cx="4459287" cy="3287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2265F6B-ABC2-4423-B697-F1D5FE0E68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327150"/>
            <a:ext cx="4460875" cy="3287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813C199-055A-41B1-8347-9D28301A56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3999" y="5165280"/>
            <a:ext cx="234828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8821953-9F65-4D22-811F-ACBB26F2E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47360" y="5165280"/>
            <a:ext cx="319500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8AA69F4-5702-4DE1-9B29-0EBFBD306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7360" y="5165280"/>
            <a:ext cx="2348280" cy="390600"/>
          </a:xfrm>
        </p:spPr>
        <p:txBody>
          <a:bodyPr/>
          <a:lstStyle/>
          <a:p>
            <a:pPr lvl="0"/>
            <a:fld id="{5952F1EB-6579-4FBE-BF16-2BD6ACB49B2D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448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13F2F6-4E8E-46BB-83A0-4F1856BC2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01625"/>
            <a:ext cx="8694737" cy="10969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2175ED6-0261-4FAF-B1A7-F25F16F90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390650"/>
            <a:ext cx="426561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DE91C3E-DB29-460B-841C-B67394721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071688"/>
            <a:ext cx="4265612" cy="3046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399028C-A0BF-4A65-B4D2-3FEB1B3F0B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390650"/>
            <a:ext cx="428466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B6C3865-6F1E-4E7D-A795-4853ACA683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071688"/>
            <a:ext cx="4284662" cy="3046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EDD37A3-E02F-4FBE-94C9-551FFCCFFF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3999" y="5165280"/>
            <a:ext cx="234828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AFF57AB-8102-4349-8EB4-3D180F4BB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47360" y="5165280"/>
            <a:ext cx="319500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99CA5B4-495B-4AF4-8CBB-A0B5C87A6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7360" y="5165280"/>
            <a:ext cx="2348280" cy="390600"/>
          </a:xfrm>
        </p:spPr>
        <p:txBody>
          <a:bodyPr/>
          <a:lstStyle/>
          <a:p>
            <a:pPr lvl="0"/>
            <a:fld id="{EAF8916E-CC8A-47BB-B4CE-34697F236F00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905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DF165D-DBCF-41F0-BA64-B200D433B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226080"/>
            <a:ext cx="9071640" cy="9464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FBD72A4-F601-433E-BBED-A25B8DADE2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3999" y="5165280"/>
            <a:ext cx="234828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F0EA272-0332-404F-B48D-63770891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47360" y="5165280"/>
            <a:ext cx="319500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7AA7775-8118-4DAE-97E4-DC50867B1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7360" y="5165280"/>
            <a:ext cx="2348280" cy="390600"/>
          </a:xfrm>
        </p:spPr>
        <p:txBody>
          <a:bodyPr/>
          <a:lstStyle/>
          <a:p>
            <a:pPr lvl="0"/>
            <a:fld id="{9E680F73-8F8A-4318-A49B-D27AF0D3D2B2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43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C88C4B6-B213-4909-8A57-0DB54E837B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3999" y="5165280"/>
            <a:ext cx="234828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A5A97FB-2A9C-4034-A08D-6D60F1CD9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47360" y="5165280"/>
            <a:ext cx="319500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1D2E0D8-DB93-4C17-9ADD-AD51B0236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7360" y="5165280"/>
            <a:ext cx="2348280" cy="390600"/>
          </a:xfrm>
        </p:spPr>
        <p:txBody>
          <a:bodyPr/>
          <a:lstStyle/>
          <a:p>
            <a:pPr lvl="0"/>
            <a:fld id="{F374F74E-16FA-46AA-8E20-3A43AA9004DC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522467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0F1294-E072-4AE3-A068-73F7EA0B5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00A997-525D-4F15-BFE5-874F59CDF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237A6D8-7FE1-4703-9E82-FBFE23CB5E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79667A7-E8B9-4A45-B763-F4A36F3224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3999" y="5165280"/>
            <a:ext cx="234828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08CEC5C-4440-4801-ABC3-00725B689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47360" y="5165280"/>
            <a:ext cx="319500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A09A639-4192-49D7-B85D-ABC0FB9FC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7360" y="5165280"/>
            <a:ext cx="2348280" cy="390600"/>
          </a:xfrm>
        </p:spPr>
        <p:txBody>
          <a:bodyPr/>
          <a:lstStyle/>
          <a:p>
            <a:pPr lvl="0"/>
            <a:fld id="{1A75BB27-5B64-4BB9-9610-881CCE3A84F8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6294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AF146E-87A5-46D6-B8DD-297291D85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5A535B5-36BB-4375-8CAA-02D8D4798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E687269-721A-46B8-96E1-680EC4C87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EC10348-1C6B-4092-BF4F-55A3A59EAA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3999" y="5165280"/>
            <a:ext cx="234828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FC82D6C-1DC4-452E-870A-53CEB3C6B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47360" y="5165280"/>
            <a:ext cx="319500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F62978A-5B43-4DA1-9A70-66DE5C076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7360" y="5165280"/>
            <a:ext cx="2348280" cy="390600"/>
          </a:xfrm>
        </p:spPr>
        <p:txBody>
          <a:bodyPr/>
          <a:lstStyle/>
          <a:p>
            <a:pPr lvl="0"/>
            <a:fld id="{165C1374-BD12-4DEB-8220-FFA236A2CA3D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6751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F2461B-7349-451D-A635-008FA6A93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226080"/>
            <a:ext cx="9071640" cy="9464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0D30AFF-E079-4C5F-9D17-82660641B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999" y="1326600"/>
            <a:ext cx="9071640" cy="32882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24D407D-5E06-483A-9413-B4F1AC78F0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3999" y="5165280"/>
            <a:ext cx="234828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7077627-5FA5-46B6-9F1A-1403B72F5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47360" y="5165280"/>
            <a:ext cx="319500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65DC351-B72A-4428-B118-FEE757103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7360" y="5165280"/>
            <a:ext cx="2348280" cy="390600"/>
          </a:xfrm>
        </p:spPr>
        <p:txBody>
          <a:bodyPr/>
          <a:lstStyle/>
          <a:p>
            <a:pPr lvl="0"/>
            <a:fld id="{1A63D2DA-066A-46AE-B230-C190134D1761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516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41368CD-BFAA-4DDF-8120-C6A3472A0F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225425"/>
            <a:ext cx="2266950" cy="43894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D13595A-7320-4407-AF7C-B2281CFCE2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225425"/>
            <a:ext cx="6653212" cy="43894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57D472A-DFC9-4049-8DFA-E5B352C99A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3999" y="5165280"/>
            <a:ext cx="234828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8846F6F-A33B-4B5D-8156-F7BBD169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47360" y="5165280"/>
            <a:ext cx="3195000" cy="390600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6B60931-116C-41A7-8F42-FD29FA8E2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7360" y="5165280"/>
            <a:ext cx="2348280" cy="390600"/>
          </a:xfrm>
        </p:spPr>
        <p:txBody>
          <a:bodyPr/>
          <a:lstStyle/>
          <a:p>
            <a:pPr lvl="0"/>
            <a:fld id="{94524634-A0F3-4C48-A041-C79EB770E1E7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598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BE35FA4-14A7-4BF3-AFE6-631039EC4B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E64ECFF-F131-4057-8E2D-1B74446530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326600"/>
            <a:ext cx="9071640" cy="3288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0052008-3464-4986-B08B-EE0B28985496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E1D7618-8486-4A13-8C22-5C6B6460431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ctr" rtl="0" hangingPunct="0">
              <a:buNone/>
              <a:tabLst/>
              <a:defRPr lang="fr-F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F3F002C-734D-436C-81B9-95D392D4FB8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3BD7A6DA-100E-43B5-8E02-1B5714B6855E}" type="slidenum"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hangingPunct="0">
        <a:tabLst/>
        <a:defRPr lang="fr-FR" sz="44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  <a:cs typeface="Arial" pitchFamily="2"/>
        </a:defRPr>
      </a:lvl1pPr>
    </p:titleStyle>
    <p:bodyStyle>
      <a:lvl1pPr hangingPunct="0">
        <a:spcBef>
          <a:spcPts val="1417"/>
        </a:spcBef>
        <a:spcAft>
          <a:spcPts val="0"/>
        </a:spcAft>
        <a:tabLst/>
        <a:defRPr lang="fr-FR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  <a:cs typeface="Arial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FE04B8-E4C0-47D6-8939-E62B401BF99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3999" y="131760"/>
            <a:ext cx="9071640" cy="1134360"/>
          </a:xfrm>
        </p:spPr>
        <p:txBody>
          <a:bodyPr vert="horz"/>
          <a:lstStyle/>
          <a:p>
            <a:pPr lvl="0" rtl="0"/>
            <a:r>
              <a:rPr lang="fr-FR" sz="4000"/>
              <a:t>The Control Freak, a case of Morbus Bouveret (acute severe tachycardia)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63212CA-FAEF-44DE-B441-D1D0A396DB3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152360" y="1247760"/>
            <a:ext cx="9071640" cy="3288239"/>
          </a:xfrm>
        </p:spPr>
        <p:txBody>
          <a:bodyPr vert="horz" anchor="ctr"/>
          <a:lstStyle/>
          <a:p>
            <a:pPr lvl="0" algn="ctr" rtl="0"/>
            <a:r>
              <a:rPr lang="fr-FR"/>
              <a:t>Woman, 43 years old, mother of two children, remarried, now looking after four children.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9299B895-07C0-4308-9E3F-1140A53592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Diagnosed with Morbus Bouveret : acute severe tachycardia, heart beats up to 250 times per minute.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Two ablations, uses beta blockers, but still has complaints especially under stress.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1CD40F42-2A4C-4813-B35F-6AEE962C4F2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Stress : Divorced when youngest child was 1 year old. No support from ex-husband. Continues to work (real estate agent), supported by parents.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Children often ill or having accidents.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Always in the starting blocks, ready to respond.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« Holding on, holding on ».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12A6501A-E46F-4B34-8844-95AEE3B9199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Currently remarried, two more children in the household now.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Good stable relationship, but it is has all been too much for me, my heart is overactive.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Any stress provokes an electric feeling in my heart, and tachycardia.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8FEA0B8-6857-4AA1-8C1C-6A6986C828D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Three years ago, three vertebral hernias at the same time, back completely blocked. Months in bed, unable to move.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Then asthma, cold air &lt;, sports &lt;, stress &lt;. Takes Ventolin.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Takes Xanax due to stress at work, trying to do it perfectly.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Eye and mouth twitch when stressed.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Sensation of electricity in mouth.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50BBCBE2-00AA-410C-928F-3D42BE36126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Fibromyalgia, it hurts everywhere I touch.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Feels like arthritis, takes pain killers.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Sent to a psychiatrist, put on antidepressants, then palpitations started.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Then put on beta blockers.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« All these medications are killing me! 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ACAA3DE0-B189-4DA0-835A-E10C424D7C1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Every little shock gives me a pain or a headache.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I used to be strong and capable, but not now.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I look calm on the outside, but I am always anxious on the inside.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My heart is apparently healthy, but it is too active. It feels like there is too much electricity, it short-circuits.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I feel the electricity in my face.  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We tried to have a child together, with in vitro fertilisation, but as soon as I got the hormones I went into severe palpitations. It would be too dangerous to have a child this way.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42D37034-4FDE-4CAE-9514-C908C32B413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My children are always having health problems, I am always being called to their school for an accident or an ilness.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I am always prepared to go to the hospital with one of them at the drop of a hat.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Always anticipating, always ready.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FF3784D6-4C12-44C3-A38D-839A8A94A4D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I try to relax, but I am always preparing for the next disaster.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I make notes for everything, I control everything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Everything should be clear and organised, plan everything in advance.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Before I go to bed, I am preparing myself : what if one of them should call to me in the night, need my help, need to be brought to the hospital ? I always have an emergency bag ready in case we have to leave.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05480382-54F0-4A8D-80C5-5DE64D254F8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Even when I am in the midst of an asthma crisis myself, I am preparing the bags for my children, calling my husband to ask him how it’s going at home, to tell him what to do.  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He keeps telling me that I don’t need to do it all myself, that there are two of us in this marriage and that he knows what to do.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But I plan all our vacations without consulting him, I buy the gifts even for his children without asking his opinion.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B9833808-55C3-4B41-9B69-251278C147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I am the one who drives, even though my husband drives perfectly well.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I am terrifed to go in an airplane, I will not be in control. What if it crashes?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 I control everything in the household and outside, too.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0C94DF0A-E4EC-414A-A9F7-1F4181D96C7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I panic about my own health, too. I thought that a small dark mark on my thumbnail (barely visible) was a melanoma.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I was planning my own funeral, telling my husband what to do after my death, even though he is extremely capable.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491EC3CE-B777-4F59-AFA1-9D82CC6CD25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My father-in-law died two years ago, my husband and I were with him at the moment of his death. I held his hand.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When he died I felt electricity going from his hand into mine, as though I was holding a battery.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After his death strange things happened. He had not wanted flowers at his funeral – when we tried to buy them anyway, the electricity in the shop went out and we could not pay by card.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He did not want photos made at the funeral, and our camera did not work.  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He had not wanted us to sell his car but we tried to anyway – it did not go through because when we put it on the internet the electricty went out and we ended up not selling it after 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CC3BC7B0-AE44-4F91-8A1D-81141A34440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4359" y="117576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For a year after his death, I felt a hand on my shoulder. I thought it was my husband, but it wasn’t. I knew it was my father-in-law on the other side.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Perhaps he is judging me, thinking I am not the perfect wife, the perfect mother for his grandchildren. I feel looked at all the time.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I try to be the perfect wife. I control everything.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88864B42-D626-4C37-8811-55BDE76C6D1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My children tell me to get off their backs. They don’t want me telling them what to do all the time, as though they don’t now how to do it themselves.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I study their behaviour, trying to see if something is wrong. Have I missed something ?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This is starting to give problems with my husband’s oldest daughter, she says she wants to leave home to get away from the over-control.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CA71B9F-EC27-4762-878B-1D7997BDA0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At work I am superorganised, too. Maybe a bit too much.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If I have an appointment to view a house that is only two minutes away, I arrive fifteen minutes beforehand and wait in the car.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When I consult a specialist I have done my homework beforehand and come prepared with a long list of questions. Sometimes I know more than them!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343E9CCD-517C-4473-BAEE-9F0431DF6C1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I’m hyper-electric, so I run to discharge my excess energy. I dance, do sports, but this can bring on asthma.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But if I don’t run I am too tense, and sore everywhere.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I eat all the right foods, I don’t drink at all and I don’t smoke. Still, I’m so sick!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BB4A9B4-1E37-4A2B-B43F-D2310A6265D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Wherever I go, people assume I’m the boss. At supermarkets people will always ask me where things are.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People confide in me, tell me their whole life story even if they are just clients, but sometimes it is too much for me.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I take on everyone’s feelings and their physical complaints, even from a long distance.  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I get a bruise where my daugher has had a fall, or kidney pains when my father had kidney stones.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CA7DE00-C0B9-499B-85AC-205172DC19D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She is given a vial of a remedy to hold in her hand.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Tingling, nausea, the calm, peaceful, heart slows to normal.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Light feeling, present.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9470AE9D-DD0D-43DC-887D-71AA9B3678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Follow-ups: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Immediately after the remedy, no more twitching of face.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Tachycardia ceased, no more attacks even under stress.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Pain in neck - not mentioned previously – is gone.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No more headaches.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No asthma despite cold weather and exercise.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1274808-64E1-4238-BB92-43103B39741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Stopped all her medication – « they were just killing me ! »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Less need to control things, to verify if things are going right. No more catastrophising. Less fear of dying.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Less « in the starting blocks » when kids call out at night. « Cool ! »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Energy is good, pleasantly tired at the end of the day instead of charging through the day. Falls asleep easily, deep refreshing sleep.  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Lets her husband take more control.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« He is such a control freak, I see in him how I used to be myself ! 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1E10D2E1-1E04-4C40-BBD3-C61038076EE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Has suddenly become vegetarian, though she still cooks meat for the family.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Cannot bear to cut flowers now.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Talks of her past, her mother who was alcoholic. « I needed to take charge at home. »</a:t>
            </a:r>
          </a:p>
          <a:p>
            <a:pPr lvl="0" rtl="0">
              <a:buSzPct val="45000"/>
              <a:buFont typeface="StarSymbol"/>
              <a:buChar char="●"/>
            </a:pPr>
            <a:r>
              <a:rPr lang="fr-FR"/>
              <a:t>Talks of contact with the deceased. « They come to me, need me to take them to the other side. I’m not afraid anymore. »</a:t>
            </a:r>
          </a:p>
          <a:p>
            <a:pPr lvl="0" rtl="0">
              <a:buSzPct val="45000"/>
              <a:buFont typeface="StarSymbol"/>
              <a:buChar char="●"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0EE08D5A-1ABD-4700-A6DA-3308833D562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rtl="0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FB66721-734B-4FA9-9C85-75D1119BCE1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rtl="0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7174BAE6-73FC-47E4-B01C-3C74FFAE7E3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rtl="0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1EC9E7E7-2F53-4EDC-B8DF-4111FF1FFA7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lvl="0" rtl="0">
              <a:buSzPct val="45000"/>
              <a:buFont typeface="StarSymbol"/>
              <a:buChar char="●"/>
            </a:pPr>
            <a:r>
              <a:rPr lang="fr-FR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2596FB6-8BDD-48FD-AF9B-49B3B3FC4B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1640" cy="3288239"/>
          </a:xfrm>
        </p:spPr>
        <p:txBody>
          <a:bodyPr vert="horz"/>
          <a:lstStyle/>
          <a:p>
            <a:pPr rtl="0"/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1272</Words>
  <Application>Microsoft Macintosh PowerPoint</Application>
  <PresentationFormat>Custom</PresentationFormat>
  <Paragraphs>164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Calibri</vt:lpstr>
      <vt:lpstr>Liberation Sans</vt:lpstr>
      <vt:lpstr>Liberation Serif</vt:lpstr>
      <vt:lpstr>Microsoft YaHei</vt:lpstr>
      <vt:lpstr>Segoe UI</vt:lpstr>
      <vt:lpstr>StarSymbol</vt:lpstr>
      <vt:lpstr>Tahoma</vt:lpstr>
      <vt:lpstr>Standard</vt:lpstr>
      <vt:lpstr>The Control Freak, a case of Morbus Bouveret (acute severe tachycardia)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Control Freak, a case of Morbus Bouveret (acute severe tachycardia)</dc:title>
  <cp:lastModifiedBy>Divya Chhabra</cp:lastModifiedBy>
  <cp:revision>5</cp:revision>
  <dcterms:created xsi:type="dcterms:W3CDTF">2021-04-08T20:22:52Z</dcterms:created>
  <dcterms:modified xsi:type="dcterms:W3CDTF">2021-04-10T14:19:16Z</dcterms:modified>
</cp:coreProperties>
</file>